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7D0065BE-0657-4A47-90AD-C21C55E16B19}" type="datetime4">
              <a:rPr lang="en-US" smtClean="0"/>
              <a:pPr/>
              <a:t>February 19,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A16C3AA4-67BE-44F7-809A-3582401494AF}" type="datetime4">
              <a:rPr lang="en-US" smtClean="0"/>
              <a:pPr/>
              <a:t>February 19,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5172EEB-1769-4776-AD69-E7C1260563EB}" type="datetime4">
              <a:rPr lang="en-US" smtClean="0"/>
              <a:pPr/>
              <a:t>February 19,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D47BB8AF-C16A-4836-A92D-61834B5F0BA5}" type="datetime4">
              <a:rPr lang="en-US" smtClean="0"/>
              <a:pPr/>
              <a:t>February 19,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647D2193-4505-4A75-99BB-880C6989A757}" type="datetime4">
              <a:rPr lang="en-US" smtClean="0"/>
              <a:pPr/>
              <a:t>February 19,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113A18F4-33C3-445B-924C-31108C51719C}" type="datetime4">
              <a:rPr lang="en-US" smtClean="0"/>
              <a:pPr/>
              <a:t>February 19,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AF7543A-E259-478F-9E0D-57BA40E442B7}" type="datetime4">
              <a:rPr lang="en-US" smtClean="0"/>
              <a:pPr/>
              <a:t>February 19,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1EFB012D-77A1-44B0-BB26-329BA1EE55C9}" type="datetime4">
              <a:rPr lang="en-US" smtClean="0"/>
              <a:pPr/>
              <a:t>February 19,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94B7499E-3031-413E-B01E-B94970708CAA}" type="datetime4">
              <a:rPr lang="en-US" smtClean="0"/>
              <a:pPr/>
              <a:t>February 19,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DC7EAB0C-2220-4D0E-A0DD-DB7FA0F742F4}" type="datetime4">
              <a:rPr lang="en-US" smtClean="0"/>
              <a:pPr/>
              <a:t>February 19,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E3416D63-31BF-4B94-B6C5-E20B2C63F515}" type="datetime4">
              <a:rPr lang="en-US" smtClean="0"/>
              <a:pPr/>
              <a:t>February 19,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62B1B13E-D5AF-485E-81A1-82A140076526}" type="datetime4">
              <a:rPr lang="en-US" smtClean="0"/>
              <a:pPr/>
              <a:t>February 19,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Liderazgo</a:t>
            </a:r>
            <a:r>
              <a:rPr lang="en-US" b="1" dirty="0" smtClean="0"/>
              <a:t> </a:t>
            </a:r>
            <a:r>
              <a:rPr lang="en-US" b="1" dirty="0" err="1" smtClean="0"/>
              <a:t>Victorioso</a:t>
            </a:r>
            <a:r>
              <a:rPr lang="en-US" b="1" dirty="0" smtClean="0"/>
              <a:t>	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Rick Cortijo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039520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268" y="880533"/>
            <a:ext cx="8009466" cy="341632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Cada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líder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tiene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que</a:t>
            </a:r>
            <a:r>
              <a:rPr lang="en-US" sz="3600" b="1" dirty="0" smtClean="0"/>
              <a:t> </a:t>
            </a:r>
            <a:r>
              <a:rPr lang="en-US" sz="3600" b="1" u="sng" dirty="0" err="1" smtClean="0">
                <a:solidFill>
                  <a:srgbClr val="0A9BCB"/>
                </a:solidFill>
              </a:rPr>
              <a:t>fluir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acuerdo</a:t>
            </a:r>
            <a:r>
              <a:rPr lang="en-US" sz="3600" b="1" dirty="0" smtClean="0"/>
              <a:t> a lo </a:t>
            </a:r>
            <a:r>
              <a:rPr lang="en-US" sz="3600" b="1" dirty="0" err="1" smtClean="0"/>
              <a:t>que</a:t>
            </a:r>
            <a:r>
              <a:rPr lang="en-US" sz="3600" b="1" dirty="0" smtClean="0"/>
              <a:t> Dios ha </a:t>
            </a:r>
            <a:r>
              <a:rPr lang="en-US" sz="3600" b="1" dirty="0" err="1" smtClean="0"/>
              <a:t>depositado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dentro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él</a:t>
            </a:r>
            <a:r>
              <a:rPr lang="en-US" sz="3600" b="1" dirty="0" smtClean="0"/>
              <a:t>/</a:t>
            </a:r>
            <a:r>
              <a:rPr lang="en-US" sz="3600" b="1" dirty="0" err="1" smtClean="0"/>
              <a:t>ella</a:t>
            </a:r>
            <a:r>
              <a:rPr lang="en-US" sz="3600" b="1" dirty="0" smtClean="0"/>
              <a:t>. </a:t>
            </a:r>
          </a:p>
          <a:p>
            <a:pPr algn="ctr"/>
            <a:endParaRPr lang="en-US" sz="3600" b="1" dirty="0"/>
          </a:p>
          <a:p>
            <a:pPr algn="ctr"/>
            <a:r>
              <a:rPr lang="en-US" sz="3600" b="1" i="1" dirty="0" err="1" smtClean="0"/>
              <a:t>Sé</a:t>
            </a:r>
            <a:r>
              <a:rPr lang="en-US" sz="3600" b="1" i="1" dirty="0" smtClean="0"/>
              <a:t> la persona </a:t>
            </a:r>
            <a:r>
              <a:rPr lang="en-US" sz="3600" b="1" i="1" dirty="0" err="1" smtClean="0"/>
              <a:t>que</a:t>
            </a:r>
            <a:r>
              <a:rPr lang="en-US" sz="3600" b="1" i="1" dirty="0" smtClean="0"/>
              <a:t> Dios </a:t>
            </a:r>
            <a:r>
              <a:rPr lang="en-US" sz="3600" b="1" i="1" dirty="0" err="1" smtClean="0"/>
              <a:t>te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diseño</a:t>
            </a:r>
            <a:r>
              <a:rPr lang="en-US" sz="3600" b="1" i="1" dirty="0" smtClean="0"/>
              <a:t> </a:t>
            </a:r>
            <a:r>
              <a:rPr lang="en-US" sz="3600" b="1" i="1" dirty="0" err="1" smtClean="0"/>
              <a:t>para</a:t>
            </a:r>
            <a:r>
              <a:rPr lang="en-US" sz="3600" b="1" i="1" dirty="0" smtClean="0"/>
              <a:t> ser. 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10203659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LIDERES ENTREGADOS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Un </a:t>
            </a:r>
            <a:r>
              <a:rPr lang="en-US" b="1" u="sng" dirty="0" err="1" smtClean="0"/>
              <a:t>líder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entregado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persevera</a:t>
            </a:r>
            <a:r>
              <a:rPr lang="en-US" b="1" u="sng" dirty="0" smtClean="0"/>
              <a:t>:</a:t>
            </a:r>
          </a:p>
          <a:p>
            <a:pPr marL="514350" indent="-514350">
              <a:buAutoNum type="arabicPeriod"/>
            </a:pPr>
            <a:r>
              <a:rPr lang="en-US" b="1" dirty="0" err="1" smtClean="0"/>
              <a:t>Crecimiento</a:t>
            </a:r>
            <a:r>
              <a:rPr lang="en-US" b="1" dirty="0" smtClean="0"/>
              <a:t> </a:t>
            </a:r>
            <a:r>
              <a:rPr lang="en-US" b="1" u="sng" dirty="0" smtClean="0">
                <a:solidFill>
                  <a:srgbClr val="0A9BCB"/>
                </a:solidFill>
              </a:rPr>
              <a:t>personal</a:t>
            </a:r>
          </a:p>
          <a:p>
            <a:pPr marL="514350" indent="-514350">
              <a:buAutoNum type="arabicPeriod"/>
            </a:pPr>
            <a:r>
              <a:rPr lang="en-US" b="1" dirty="0" err="1" smtClean="0"/>
              <a:t>Crecimiento</a:t>
            </a:r>
            <a:r>
              <a:rPr lang="en-US" b="1" dirty="0" smtClean="0"/>
              <a:t> </a:t>
            </a:r>
            <a:r>
              <a:rPr lang="en-US" b="1" u="sng" dirty="0" err="1" smtClean="0">
                <a:solidFill>
                  <a:srgbClr val="0A9BCB"/>
                </a:solidFill>
              </a:rPr>
              <a:t>relacional</a:t>
            </a:r>
            <a:endParaRPr lang="en-US" b="1" u="sng" dirty="0" smtClean="0">
              <a:solidFill>
                <a:srgbClr val="0A9BCB"/>
              </a:solidFill>
            </a:endParaRPr>
          </a:p>
          <a:p>
            <a:pPr marL="514350" indent="-514350">
              <a:buAutoNum type="arabicPeriod"/>
            </a:pPr>
            <a:r>
              <a:rPr lang="en-US" b="1" dirty="0" err="1" smtClean="0"/>
              <a:t>Crecimiento</a:t>
            </a:r>
            <a:r>
              <a:rPr lang="en-US" b="1" dirty="0" smtClean="0"/>
              <a:t> </a:t>
            </a:r>
            <a:r>
              <a:rPr lang="en-US" b="1" u="sng" dirty="0" err="1" smtClean="0">
                <a:solidFill>
                  <a:srgbClr val="0A9BCB"/>
                </a:solidFill>
              </a:rPr>
              <a:t>espiritual</a:t>
            </a:r>
            <a:endParaRPr lang="en-US" b="1" u="sng" dirty="0" smtClean="0">
              <a:solidFill>
                <a:srgbClr val="0A9BCB"/>
              </a:solidFill>
            </a:endParaRPr>
          </a:p>
          <a:p>
            <a:pPr marL="514350" indent="-514350">
              <a:buAutoNum type="arabicPeriod"/>
            </a:pP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D77C01"/>
                </a:solidFill>
              </a:rPr>
              <a:t>Hechos</a:t>
            </a:r>
            <a:r>
              <a:rPr lang="en-US" sz="3600" b="1" dirty="0" smtClean="0">
                <a:solidFill>
                  <a:srgbClr val="D77C01"/>
                </a:solidFill>
              </a:rPr>
              <a:t> 2:42</a:t>
            </a:r>
            <a:endParaRPr lang="en-US" sz="3600" b="1" dirty="0">
              <a:solidFill>
                <a:srgbClr val="D77C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9325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Crecimiento</a:t>
            </a:r>
            <a:r>
              <a:rPr lang="en-US" b="1" dirty="0" smtClean="0"/>
              <a:t> </a:t>
            </a:r>
            <a:r>
              <a:rPr lang="en-US" b="1" u="sng" dirty="0" smtClean="0">
                <a:solidFill>
                  <a:srgbClr val="0A9BCB"/>
                </a:solidFill>
              </a:rPr>
              <a:t>Personal</a:t>
            </a:r>
            <a:endParaRPr lang="en-US" b="1" u="sng" dirty="0">
              <a:solidFill>
                <a:srgbClr val="0A9BC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err="1" smtClean="0"/>
              <a:t>Entregado</a:t>
            </a:r>
            <a:r>
              <a:rPr lang="en-US" sz="4400" b="1" dirty="0" smtClean="0"/>
              <a:t> a la </a:t>
            </a:r>
            <a:r>
              <a:rPr lang="en-US" sz="4400" b="1" dirty="0" err="1" smtClean="0"/>
              <a:t>enseñanza</a:t>
            </a:r>
            <a:r>
              <a:rPr lang="en-US" sz="4400" b="1" dirty="0" smtClean="0"/>
              <a:t>.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8953491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Crecimiento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A9BCB"/>
                </a:solidFill>
              </a:rPr>
              <a:t>Relacional</a:t>
            </a:r>
            <a:endParaRPr lang="en-US" b="1" dirty="0">
              <a:solidFill>
                <a:srgbClr val="0A9BC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Lo mas </a:t>
            </a:r>
            <a:r>
              <a:rPr lang="en-US" sz="3600" b="1" dirty="0" err="1" smtClean="0"/>
              <a:t>importante</a:t>
            </a:r>
            <a:r>
              <a:rPr lang="en-US" sz="3600" b="1" dirty="0" smtClean="0"/>
              <a:t> en el </a:t>
            </a:r>
            <a:r>
              <a:rPr lang="en-US" sz="3600" b="1" dirty="0" err="1" smtClean="0"/>
              <a:t>reino</a:t>
            </a:r>
            <a:r>
              <a:rPr lang="en-US" sz="3600" b="1" dirty="0" smtClean="0"/>
              <a:t> son </a:t>
            </a:r>
            <a:r>
              <a:rPr lang="en-US" sz="3600" b="1" dirty="0" err="1" smtClean="0"/>
              <a:t>las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relaciones</a:t>
            </a:r>
            <a:r>
              <a:rPr lang="en-US" sz="3600" b="1" dirty="0" smtClean="0"/>
              <a:t>. </a:t>
            </a:r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092550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Crecimiento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A9BCB"/>
                </a:solidFill>
              </a:rPr>
              <a:t>Espiritual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El </a:t>
            </a:r>
            <a:r>
              <a:rPr lang="en-US" sz="3600" b="1" dirty="0" err="1" smtClean="0"/>
              <a:t>líder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tiene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que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vivir</a:t>
            </a:r>
            <a:r>
              <a:rPr lang="en-US" sz="3600" b="1" dirty="0" smtClean="0"/>
              <a:t> en total </a:t>
            </a:r>
            <a:r>
              <a:rPr lang="en-US" sz="3600" b="1" dirty="0" err="1" smtClean="0"/>
              <a:t>dependencia</a:t>
            </a:r>
            <a:r>
              <a:rPr lang="en-US" sz="3600" b="1" dirty="0" smtClean="0"/>
              <a:t> de la </a:t>
            </a:r>
            <a:r>
              <a:rPr lang="en-US" sz="3600" b="1" dirty="0" err="1" smtClean="0"/>
              <a:t>guianza</a:t>
            </a:r>
            <a:r>
              <a:rPr lang="en-US" sz="3600" b="1" dirty="0" smtClean="0"/>
              <a:t> del </a:t>
            </a:r>
            <a:r>
              <a:rPr lang="en-US" sz="3600" b="1" dirty="0" err="1" smtClean="0"/>
              <a:t>Espíritu</a:t>
            </a:r>
            <a:r>
              <a:rPr lang="en-US" sz="3600" b="1" dirty="0" smtClean="0"/>
              <a:t> Santo.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753350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Liderazgo</a:t>
            </a:r>
            <a:r>
              <a:rPr lang="en-US" b="1" dirty="0" smtClean="0"/>
              <a:t> </a:t>
            </a:r>
            <a:r>
              <a:rPr lang="en-US" b="1" dirty="0" err="1" smtClean="0"/>
              <a:t>Victorioso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592041" y="1031215"/>
            <a:ext cx="5591525" cy="3821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La </a:t>
            </a:r>
            <a:r>
              <a:rPr lang="en-US" sz="3600" b="1" dirty="0" err="1" smtClean="0"/>
              <a:t>iglesia</a:t>
            </a:r>
            <a:r>
              <a:rPr lang="en-US" sz="3600" b="1" dirty="0" smtClean="0"/>
              <a:t> no </a:t>
            </a:r>
            <a:r>
              <a:rPr lang="en-US" sz="3600" b="1" dirty="0" err="1" smtClean="0"/>
              <a:t>es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victoriosa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misma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depende</a:t>
            </a:r>
            <a:r>
              <a:rPr lang="en-US" sz="3600" b="1" dirty="0" smtClean="0"/>
              <a:t> de un </a:t>
            </a:r>
            <a:r>
              <a:rPr lang="en-US" sz="3600" b="1" u="sng" dirty="0" err="1" smtClean="0">
                <a:solidFill>
                  <a:srgbClr val="0A9BCB"/>
                </a:solidFill>
              </a:rPr>
              <a:t>liderazgo</a:t>
            </a:r>
            <a:r>
              <a:rPr lang="en-US" sz="3600" b="1" u="sng" dirty="0" smtClean="0">
                <a:solidFill>
                  <a:srgbClr val="0A9BCB"/>
                </a:solidFill>
              </a:rPr>
              <a:t> </a:t>
            </a:r>
            <a:r>
              <a:rPr lang="en-US" sz="3600" b="1" u="sng" dirty="0" err="1" smtClean="0">
                <a:solidFill>
                  <a:srgbClr val="0A9BCB"/>
                </a:solidFill>
              </a:rPr>
              <a:t>victorioso</a:t>
            </a:r>
            <a:r>
              <a:rPr lang="en-US" sz="3600" b="1" u="sng" dirty="0" smtClean="0">
                <a:solidFill>
                  <a:srgbClr val="0A9BCB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600" b="1" dirty="0" err="1" smtClean="0"/>
              <a:t>Una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iglesia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victoriosa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es</a:t>
            </a:r>
            <a:r>
              <a:rPr lang="en-US" sz="3600" b="1" dirty="0" smtClean="0"/>
              <a:t> el </a:t>
            </a:r>
            <a:r>
              <a:rPr lang="en-US" sz="3600" b="1" dirty="0" err="1" smtClean="0"/>
              <a:t>resultado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lideres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victoriosos</a:t>
            </a:r>
            <a:r>
              <a:rPr lang="en-US" sz="3600" b="1" dirty="0" smtClean="0"/>
              <a:t>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758745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880684" y="3111355"/>
            <a:ext cx="5457051" cy="1695631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err="1" smtClean="0"/>
              <a:t>Fórmula</a:t>
            </a:r>
            <a:r>
              <a:rPr lang="en-US" b="1" dirty="0" smtClean="0"/>
              <a:t>  </a:t>
            </a:r>
            <a:r>
              <a:rPr lang="en-US" b="1" dirty="0" err="1" smtClean="0"/>
              <a:t>para</a:t>
            </a:r>
            <a:r>
              <a:rPr lang="en-US" b="1" dirty="0" smtClean="0"/>
              <a:t> Victoria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99245" y="1099734"/>
            <a:ext cx="5702051" cy="4784038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“</a:t>
            </a:r>
            <a:r>
              <a:rPr lang="en-US" sz="3600" b="1" dirty="0" err="1" smtClean="0"/>
              <a:t>Lideres</a:t>
            </a:r>
            <a:r>
              <a:rPr lang="en-US" sz="3600" b="1" dirty="0" smtClean="0"/>
              <a:t> </a:t>
            </a:r>
            <a:r>
              <a:rPr lang="en-US" sz="3600" b="1" u="sng" dirty="0" err="1">
                <a:solidFill>
                  <a:schemeClr val="tx2">
                    <a:lumMod val="50000"/>
                  </a:schemeClr>
                </a:solidFill>
              </a:rPr>
              <a:t>Llamados</a:t>
            </a:r>
            <a:r>
              <a:rPr lang="en-US" sz="3600" b="1" dirty="0"/>
              <a:t> + </a:t>
            </a:r>
            <a:r>
              <a:rPr lang="en-US" sz="3600" b="1" dirty="0" err="1"/>
              <a:t>Lideres</a:t>
            </a:r>
            <a:r>
              <a:rPr lang="en-US" sz="3600" b="1" dirty="0"/>
              <a:t> </a:t>
            </a:r>
            <a:r>
              <a:rPr lang="en-US" sz="3600" b="1" u="sng" dirty="0" err="1">
                <a:solidFill>
                  <a:srgbClr val="0A9BCB"/>
                </a:solidFill>
              </a:rPr>
              <a:t>Capacitados</a:t>
            </a:r>
            <a:r>
              <a:rPr lang="en-US" sz="3600" b="1" dirty="0"/>
              <a:t> + </a:t>
            </a:r>
            <a:r>
              <a:rPr lang="en-US" sz="3600" b="1" dirty="0" err="1"/>
              <a:t>Lideres</a:t>
            </a:r>
            <a:r>
              <a:rPr lang="en-US" sz="3600" b="1" dirty="0"/>
              <a:t> </a:t>
            </a:r>
            <a:r>
              <a:rPr lang="en-US" sz="3600" b="1" u="sng" dirty="0" err="1">
                <a:solidFill>
                  <a:srgbClr val="0A9BCB"/>
                </a:solidFill>
              </a:rPr>
              <a:t>Entregados</a:t>
            </a:r>
            <a:r>
              <a:rPr lang="en-US" sz="3600" b="1" dirty="0"/>
              <a:t> = </a:t>
            </a:r>
            <a:r>
              <a:rPr lang="en-US" sz="3600" b="1" dirty="0" err="1"/>
              <a:t>Lideres</a:t>
            </a:r>
            <a:r>
              <a:rPr lang="en-US" sz="3600" b="1" dirty="0"/>
              <a:t> </a:t>
            </a:r>
            <a:r>
              <a:rPr lang="en-US" sz="3600" b="1" u="sng" dirty="0" err="1" smtClean="0">
                <a:solidFill>
                  <a:srgbClr val="0A9BCB"/>
                </a:solidFill>
              </a:rPr>
              <a:t>Victoriosos</a:t>
            </a:r>
            <a:r>
              <a:rPr lang="en-US" sz="3600" b="1" dirty="0" smtClean="0"/>
              <a:t>”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704106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LIDERES LLAMADOS</a:t>
            </a:r>
            <a:endParaRPr lang="en-US" b="1" u="sng" dirty="0"/>
          </a:p>
        </p:txBody>
      </p:sp>
      <p:sp>
        <p:nvSpPr>
          <p:cNvPr id="5" name="Vertical Text Placeholder 4"/>
          <p:cNvSpPr>
            <a:spLocks noGrp="1"/>
          </p:cNvSpPr>
          <p:nvPr>
            <p:ph idx="1"/>
          </p:nvPr>
        </p:nvSpPr>
        <p:spPr>
          <a:xfrm rot="-900000">
            <a:off x="662032" y="1022001"/>
            <a:ext cx="5522748" cy="384008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sz="3600" b="1" u="sng" dirty="0" smtClean="0"/>
          </a:p>
          <a:p>
            <a:pPr marL="0" indent="0" algn="ctr">
              <a:buNone/>
            </a:pPr>
            <a:r>
              <a:rPr lang="en-US" sz="3600" b="1" u="sng" dirty="0" smtClean="0"/>
              <a:t>Principio Sacerdotal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</a:rPr>
              <a:t>1. Le </a:t>
            </a:r>
            <a:r>
              <a:rPr lang="en-US" sz="3600" b="1" dirty="0" err="1" smtClean="0">
                <a:solidFill>
                  <a:srgbClr val="FFFFFF"/>
                </a:solidFill>
              </a:rPr>
              <a:t>pertenecen</a:t>
            </a:r>
            <a:r>
              <a:rPr lang="en-US" sz="3600" b="1" dirty="0" smtClean="0">
                <a:solidFill>
                  <a:srgbClr val="FFFFFF"/>
                </a:solidFill>
              </a:rPr>
              <a:t> a Dios. 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</a:rPr>
              <a:t>2. </a:t>
            </a:r>
            <a:r>
              <a:rPr lang="en-US" sz="3600" b="1" dirty="0" err="1" smtClean="0">
                <a:solidFill>
                  <a:srgbClr val="FFFFFF"/>
                </a:solidFill>
              </a:rPr>
              <a:t>Renunciar</a:t>
            </a:r>
            <a:endParaRPr lang="en-US" sz="36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FFFF"/>
                </a:solidFill>
              </a:rPr>
              <a:t> 3. </a:t>
            </a:r>
            <a:r>
              <a:rPr lang="en-US" sz="3600" b="1" dirty="0" err="1" smtClean="0">
                <a:solidFill>
                  <a:srgbClr val="FFFFFF"/>
                </a:solidFill>
              </a:rPr>
              <a:t>Consagración</a:t>
            </a:r>
            <a:endParaRPr lang="en-US" sz="3600" b="1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</a:rPr>
              <a:t>ÉXODO 29:1-4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44823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Perteneces</a:t>
            </a:r>
            <a:r>
              <a:rPr lang="en-US" b="1" dirty="0" smtClean="0"/>
              <a:t> a Dios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Dios </a:t>
            </a:r>
            <a:r>
              <a:rPr lang="en-US" sz="3200" b="1" dirty="0" err="1" smtClean="0"/>
              <a:t>te</a:t>
            </a:r>
            <a:r>
              <a:rPr lang="en-US" sz="3200" b="1" dirty="0"/>
              <a:t> </a:t>
            </a:r>
            <a:r>
              <a:rPr lang="en-US" sz="3200" b="1" dirty="0" err="1" smtClean="0"/>
              <a:t>escogió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para</a:t>
            </a:r>
            <a:r>
              <a:rPr lang="en-US" sz="3200" b="1" dirty="0" smtClean="0"/>
              <a:t> el </a:t>
            </a:r>
            <a:r>
              <a:rPr lang="en-US" sz="3200" b="1" u="sng" dirty="0" err="1" smtClean="0">
                <a:solidFill>
                  <a:srgbClr val="0A9BCB"/>
                </a:solidFill>
              </a:rPr>
              <a:t>servicio</a:t>
            </a:r>
            <a:r>
              <a:rPr lang="en-US" sz="3200" b="1" u="sng" dirty="0" smtClean="0">
                <a:solidFill>
                  <a:srgbClr val="0A9BCB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3200" b="1" dirty="0" smtClean="0"/>
              <a:t>Dios </a:t>
            </a:r>
            <a:r>
              <a:rPr lang="en-US" sz="3200" b="1" dirty="0" err="1" smtClean="0"/>
              <a:t>te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escogió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para</a:t>
            </a:r>
            <a:r>
              <a:rPr lang="en-US" sz="3200" b="1" dirty="0" smtClean="0"/>
              <a:t> un </a:t>
            </a:r>
            <a:r>
              <a:rPr lang="en-US" sz="3200" b="1" dirty="0" err="1" smtClean="0"/>
              <a:t>tarea</a:t>
            </a:r>
            <a:r>
              <a:rPr lang="en-US" sz="3200" b="1" dirty="0" smtClean="0"/>
              <a:t> </a:t>
            </a:r>
            <a:r>
              <a:rPr lang="en-US" sz="3200" b="1" u="sng" dirty="0" err="1" smtClean="0">
                <a:solidFill>
                  <a:srgbClr val="0A9BCB"/>
                </a:solidFill>
              </a:rPr>
              <a:t>especifica</a:t>
            </a:r>
            <a:r>
              <a:rPr lang="en-US" sz="3200" b="1" dirty="0" smtClean="0"/>
              <a:t>. 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004268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Renunciar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Dios </a:t>
            </a:r>
            <a:r>
              <a:rPr lang="en-US" sz="3600" b="1" dirty="0" err="1" smtClean="0"/>
              <a:t>requiere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que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seamos</a:t>
            </a:r>
            <a:r>
              <a:rPr lang="en-US" sz="3600" b="1" dirty="0" smtClean="0"/>
              <a:t> </a:t>
            </a:r>
            <a:r>
              <a:rPr lang="en-US" sz="3600" b="1" u="sng" dirty="0" err="1" smtClean="0">
                <a:solidFill>
                  <a:srgbClr val="0A9BCB"/>
                </a:solidFill>
              </a:rPr>
              <a:t>desnudados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toda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vestidura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común</a:t>
            </a:r>
            <a:r>
              <a:rPr lang="en-US" sz="3600" b="1" dirty="0" smtClean="0"/>
              <a:t> </a:t>
            </a:r>
            <a:r>
              <a:rPr lang="en-US" sz="3600" b="1" dirty="0"/>
              <a:t> </a:t>
            </a:r>
            <a:r>
              <a:rPr lang="en-US" sz="3600" b="1" dirty="0" smtClean="0"/>
              <a:t>o </a:t>
            </a:r>
            <a:r>
              <a:rPr lang="en-US" sz="3600" b="1" dirty="0" err="1" smtClean="0"/>
              <a:t>humana</a:t>
            </a:r>
            <a:r>
              <a:rPr lang="en-US" sz="3600" b="1" dirty="0" smtClean="0"/>
              <a:t>.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522822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Consagración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Dios </a:t>
            </a:r>
            <a:r>
              <a:rPr lang="en-US" b="1" dirty="0" err="1" smtClean="0"/>
              <a:t>requiere</a:t>
            </a:r>
            <a:r>
              <a:rPr lang="en-US" b="1" dirty="0" smtClean="0"/>
              <a:t> </a:t>
            </a:r>
            <a:r>
              <a:rPr lang="en-US" b="1" dirty="0" err="1" smtClean="0"/>
              <a:t>lideres</a:t>
            </a:r>
            <a:r>
              <a:rPr lang="en-US" b="1" dirty="0" smtClean="0"/>
              <a:t> </a:t>
            </a:r>
            <a:r>
              <a:rPr lang="en-US" b="1" u="sng" dirty="0" err="1" smtClean="0">
                <a:solidFill>
                  <a:srgbClr val="0A9BCB"/>
                </a:solidFill>
              </a:rPr>
              <a:t>separados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Él</a:t>
            </a:r>
            <a:r>
              <a:rPr lang="en-US" b="1" dirty="0" smtClean="0"/>
              <a:t>.  </a:t>
            </a:r>
          </a:p>
          <a:p>
            <a:pPr marL="0" indent="0">
              <a:buNone/>
            </a:pPr>
            <a:r>
              <a:rPr lang="en-US" b="1" dirty="0" smtClean="0"/>
              <a:t>“No </a:t>
            </a:r>
            <a:r>
              <a:rPr lang="en-US" b="1" dirty="0" err="1" smtClean="0"/>
              <a:t>necesitamos</a:t>
            </a:r>
            <a:r>
              <a:rPr lang="en-US" b="1" dirty="0" smtClean="0"/>
              <a:t> </a:t>
            </a:r>
            <a:r>
              <a:rPr lang="en-US" b="1" dirty="0" err="1" smtClean="0"/>
              <a:t>lideres</a:t>
            </a:r>
            <a:r>
              <a:rPr lang="en-US" b="1" dirty="0" smtClean="0"/>
              <a:t> </a:t>
            </a:r>
            <a:r>
              <a:rPr lang="en-US" b="1" u="sng" dirty="0" err="1" smtClean="0">
                <a:solidFill>
                  <a:srgbClr val="0A9BCB"/>
                </a:solidFill>
              </a:rPr>
              <a:t>ungidos</a:t>
            </a:r>
            <a:r>
              <a:rPr lang="en-US" b="1" dirty="0" smtClean="0"/>
              <a:t> </a:t>
            </a:r>
            <a:r>
              <a:rPr lang="en-US" b="1" dirty="0" err="1" smtClean="0"/>
              <a:t>necitamos</a:t>
            </a:r>
            <a:r>
              <a:rPr lang="en-US" b="1" dirty="0" smtClean="0"/>
              <a:t> </a:t>
            </a:r>
            <a:r>
              <a:rPr lang="en-US" b="1" dirty="0" err="1" smtClean="0"/>
              <a:t>lideres</a:t>
            </a:r>
            <a:r>
              <a:rPr lang="en-US" b="1" dirty="0" smtClean="0"/>
              <a:t> </a:t>
            </a:r>
            <a:r>
              <a:rPr lang="en-US" b="1" u="sng" dirty="0" err="1" smtClean="0">
                <a:solidFill>
                  <a:srgbClr val="0A9BCB"/>
                </a:solidFill>
              </a:rPr>
              <a:t>llamados</a:t>
            </a:r>
            <a:r>
              <a:rPr lang="en-US" b="1" u="sng" dirty="0" smtClean="0">
                <a:solidFill>
                  <a:srgbClr val="0A9BCB"/>
                </a:solidFill>
              </a:rPr>
              <a:t>.</a:t>
            </a:r>
            <a:r>
              <a:rPr lang="en-US" b="1" dirty="0" smtClean="0"/>
              <a:t>”</a:t>
            </a:r>
          </a:p>
          <a:p>
            <a:pPr marL="0" indent="0">
              <a:buNone/>
            </a:pPr>
            <a:r>
              <a:rPr lang="en-US" b="1" dirty="0" err="1" smtClean="0"/>
              <a:t>Sansón</a:t>
            </a:r>
            <a:r>
              <a:rPr lang="en-US" b="1" dirty="0" smtClean="0"/>
              <a:t> era un </a:t>
            </a:r>
            <a:r>
              <a:rPr lang="en-US" b="1" dirty="0" err="1" smtClean="0"/>
              <a:t>líder</a:t>
            </a:r>
            <a:r>
              <a:rPr lang="en-US" b="1" dirty="0" smtClean="0"/>
              <a:t> </a:t>
            </a:r>
            <a:r>
              <a:rPr lang="en-US" b="1" dirty="0" err="1" smtClean="0"/>
              <a:t>lleno</a:t>
            </a:r>
            <a:r>
              <a:rPr lang="en-US" b="1" dirty="0" smtClean="0"/>
              <a:t> de </a:t>
            </a:r>
            <a:r>
              <a:rPr lang="en-US" b="1" u="sng" dirty="0" err="1" smtClean="0">
                <a:solidFill>
                  <a:srgbClr val="0A9BCB"/>
                </a:solidFill>
              </a:rPr>
              <a:t>unción</a:t>
            </a:r>
            <a:r>
              <a:rPr lang="en-US" b="1" dirty="0" smtClean="0"/>
              <a:t>, </a:t>
            </a:r>
            <a:r>
              <a:rPr lang="en-US" b="1" dirty="0" err="1" smtClean="0"/>
              <a:t>pero</a:t>
            </a:r>
            <a:r>
              <a:rPr lang="en-US" b="1" dirty="0" smtClean="0"/>
              <a:t> </a:t>
            </a:r>
            <a:r>
              <a:rPr lang="en-US" b="1" dirty="0" err="1" smtClean="0"/>
              <a:t>vacío</a:t>
            </a:r>
            <a:r>
              <a:rPr lang="en-US" b="1" dirty="0" smtClean="0"/>
              <a:t> de </a:t>
            </a:r>
            <a:r>
              <a:rPr lang="en-US" b="1" u="sng" dirty="0" err="1" smtClean="0">
                <a:solidFill>
                  <a:srgbClr val="0A9BCB"/>
                </a:solidFill>
              </a:rPr>
              <a:t>carácter</a:t>
            </a:r>
            <a:r>
              <a:rPr lang="en-US" b="1" u="sng" dirty="0" smtClean="0">
                <a:solidFill>
                  <a:srgbClr val="0A9BCB"/>
                </a:solidFill>
              </a:rPr>
              <a:t>.</a:t>
            </a:r>
            <a:r>
              <a:rPr lang="en-US" b="1" dirty="0" smtClean="0"/>
              <a:t> </a:t>
            </a:r>
          </a:p>
          <a:p>
            <a:pPr marL="0" indent="0" algn="ctr">
              <a:buNone/>
            </a:pPr>
            <a:r>
              <a:rPr lang="en-US" b="1" i="1" dirty="0" smtClean="0"/>
              <a:t>“No hay nada </a:t>
            </a:r>
            <a:r>
              <a:rPr lang="en-US" b="1" i="1" dirty="0" err="1" smtClean="0"/>
              <a:t>más</a:t>
            </a:r>
            <a:r>
              <a:rPr lang="en-US" b="1" i="1" dirty="0" smtClean="0"/>
              <a:t> </a:t>
            </a:r>
            <a:r>
              <a:rPr lang="en-US" b="1" i="1" dirty="0" err="1" smtClean="0"/>
              <a:t>peligroso</a:t>
            </a:r>
            <a:r>
              <a:rPr lang="en-US" b="1" i="1" dirty="0" smtClean="0"/>
              <a:t> en el </a:t>
            </a:r>
            <a:r>
              <a:rPr lang="en-US" b="1" i="1" dirty="0" err="1" smtClean="0"/>
              <a:t>servicio</a:t>
            </a:r>
            <a:r>
              <a:rPr lang="en-US" b="1" i="1" dirty="0" smtClean="0"/>
              <a:t> a Dios </a:t>
            </a:r>
            <a:r>
              <a:rPr lang="en-US" b="1" i="1" dirty="0" err="1" smtClean="0"/>
              <a:t>que</a:t>
            </a:r>
            <a:r>
              <a:rPr lang="en-US" b="1" i="1" dirty="0" smtClean="0"/>
              <a:t> un “carnal </a:t>
            </a:r>
            <a:r>
              <a:rPr lang="en-US" b="1" i="1" dirty="0" err="1" smtClean="0"/>
              <a:t>ungido</a:t>
            </a:r>
            <a:r>
              <a:rPr lang="en-US" b="1" i="1" dirty="0" smtClean="0"/>
              <a:t>.”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9273283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Los </a:t>
            </a:r>
            <a:r>
              <a:rPr lang="en-US" b="1" u="sng" dirty="0" err="1" smtClean="0"/>
              <a:t>lideres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llamados</a:t>
            </a:r>
            <a:r>
              <a:rPr lang="en-US" b="1" u="sng" dirty="0" smtClean="0"/>
              <a:t>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b="1" u="sng" dirty="0" smtClean="0"/>
              <a:t> </a:t>
            </a:r>
            <a:r>
              <a:rPr lang="en-US" sz="3600" b="1" u="sng" dirty="0" smtClean="0">
                <a:solidFill>
                  <a:schemeClr val="tx2">
                    <a:lumMod val="50000"/>
                  </a:schemeClr>
                </a:solidFill>
              </a:rPr>
              <a:t>Oran </a:t>
            </a:r>
            <a:endParaRPr lang="en-US" sz="3600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sz="3600" b="1" u="sng" dirty="0" smtClean="0"/>
              <a:t> </a:t>
            </a:r>
            <a:r>
              <a:rPr lang="en-US" sz="3600" b="1" u="sng" dirty="0" err="1" smtClean="0">
                <a:solidFill>
                  <a:schemeClr val="tx2">
                    <a:lumMod val="50000"/>
                  </a:schemeClr>
                </a:solidFill>
              </a:rPr>
              <a:t>Ayunan</a:t>
            </a:r>
            <a:r>
              <a:rPr lang="en-US" sz="3600" b="1" u="sng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3600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sz="3600" b="1" u="sng" dirty="0" smtClean="0"/>
              <a:t> </a:t>
            </a:r>
            <a:r>
              <a:rPr lang="en-US" sz="3600" b="1" u="sng" dirty="0" err="1" smtClean="0">
                <a:solidFill>
                  <a:srgbClr val="0A9BCB"/>
                </a:solidFill>
              </a:rPr>
              <a:t>Sirven</a:t>
            </a:r>
            <a:endParaRPr lang="en-US" sz="3600" b="1" u="sng" dirty="0" smtClean="0">
              <a:solidFill>
                <a:srgbClr val="0A9BCB"/>
              </a:solidFill>
            </a:endParaRPr>
          </a:p>
          <a:p>
            <a:pPr marL="514350" indent="-514350">
              <a:buAutoNum type="arabicPeriod"/>
            </a:pPr>
            <a:r>
              <a:rPr lang="en-US" sz="3600" b="1" dirty="0" smtClean="0"/>
              <a:t>Son</a:t>
            </a:r>
            <a:r>
              <a:rPr lang="en-US" sz="3600" b="1" u="sng" dirty="0" smtClean="0"/>
              <a:t> </a:t>
            </a:r>
            <a:r>
              <a:rPr lang="en-US" sz="3600" b="1" u="sng" dirty="0" err="1" smtClean="0">
                <a:solidFill>
                  <a:srgbClr val="0A9BCB"/>
                </a:solidFill>
              </a:rPr>
              <a:t>responsables</a:t>
            </a:r>
            <a:endParaRPr lang="en-US" sz="3600" b="1" u="sng" dirty="0" smtClean="0">
              <a:solidFill>
                <a:srgbClr val="0A9BCB"/>
              </a:solidFill>
            </a:endParaRPr>
          </a:p>
          <a:p>
            <a:pPr marL="514350" indent="-514350">
              <a:buAutoNum type="arabicPeriod"/>
            </a:pPr>
            <a:r>
              <a:rPr lang="en-US" sz="3600" b="1" dirty="0" smtClean="0"/>
              <a:t>Se</a:t>
            </a:r>
            <a:r>
              <a:rPr lang="en-US" sz="3600" b="1" u="sng" dirty="0" smtClean="0"/>
              <a:t> </a:t>
            </a:r>
            <a:r>
              <a:rPr lang="en-US" sz="3600" b="1" u="sng" dirty="0" err="1" smtClean="0">
                <a:solidFill>
                  <a:srgbClr val="0A9BCB"/>
                </a:solidFill>
              </a:rPr>
              <a:t>sacrifican</a:t>
            </a:r>
            <a:endParaRPr lang="en-US" sz="3600" b="1" u="sng" dirty="0" smtClean="0">
              <a:solidFill>
                <a:srgbClr val="0A9BCB"/>
              </a:solidFill>
            </a:endParaRPr>
          </a:p>
          <a:p>
            <a:pPr marL="514350" indent="-514350">
              <a:buAutoNum type="arabicPeriod"/>
            </a:pPr>
            <a:r>
              <a:rPr lang="en-US" sz="3600" b="1" dirty="0" smtClean="0"/>
              <a:t>Son</a:t>
            </a:r>
            <a:r>
              <a:rPr lang="en-US" sz="3600" b="1" u="sng" dirty="0" smtClean="0"/>
              <a:t> </a:t>
            </a:r>
            <a:r>
              <a:rPr lang="en-US" sz="3600" b="1" u="sng" dirty="0" err="1" smtClean="0">
                <a:solidFill>
                  <a:srgbClr val="0A9BCB"/>
                </a:solidFill>
              </a:rPr>
              <a:t>fieles</a:t>
            </a:r>
            <a:endParaRPr lang="en-US" sz="3600" b="1" u="sng" dirty="0" smtClean="0">
              <a:solidFill>
                <a:srgbClr val="0A9BCB"/>
              </a:solidFill>
            </a:endParaRPr>
          </a:p>
          <a:p>
            <a:pPr marL="514350" indent="-514350">
              <a:buAutoNum type="arabicPeriod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831119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LIDERES CAPACITADOS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Dios </a:t>
            </a:r>
            <a:r>
              <a:rPr lang="en-US" sz="3600" b="1" u="sng" dirty="0" err="1" smtClean="0">
                <a:solidFill>
                  <a:srgbClr val="0A9BCB"/>
                </a:solidFill>
              </a:rPr>
              <a:t>capacita</a:t>
            </a:r>
            <a:r>
              <a:rPr lang="en-US" sz="3600" b="1" dirty="0" smtClean="0"/>
              <a:t> al </a:t>
            </a:r>
            <a:r>
              <a:rPr lang="en-US" sz="3600" b="1" dirty="0" err="1" smtClean="0"/>
              <a:t>llamado</a:t>
            </a:r>
            <a:r>
              <a:rPr lang="en-US" sz="3600" b="1" dirty="0" smtClean="0"/>
              <a:t>. </a:t>
            </a:r>
          </a:p>
          <a:p>
            <a:pPr marL="0" indent="0" algn="ctr">
              <a:buNone/>
            </a:pPr>
            <a:r>
              <a:rPr lang="en-US" sz="3600" b="1" dirty="0" smtClean="0"/>
              <a:t>Lo </a:t>
            </a:r>
            <a:r>
              <a:rPr lang="en-US" sz="3600" b="1" dirty="0" err="1" smtClean="0"/>
              <a:t>que</a:t>
            </a:r>
            <a:r>
              <a:rPr lang="en-US" sz="3600" b="1" dirty="0" smtClean="0"/>
              <a:t> Dios </a:t>
            </a:r>
            <a:r>
              <a:rPr lang="en-US" sz="3600" b="1" dirty="0" err="1" smtClean="0"/>
              <a:t>necesita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ti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esta</a:t>
            </a:r>
            <a:r>
              <a:rPr lang="en-US" sz="3600" b="1" dirty="0" smtClean="0"/>
              <a:t> </a:t>
            </a:r>
            <a:r>
              <a:rPr lang="en-US" sz="3600" b="1" u="sng" dirty="0" err="1" smtClean="0">
                <a:solidFill>
                  <a:srgbClr val="0A9BCB"/>
                </a:solidFill>
              </a:rPr>
              <a:t>dentro</a:t>
            </a:r>
            <a:r>
              <a:rPr lang="en-US" sz="3600" b="1" u="sng" dirty="0" smtClean="0">
                <a:solidFill>
                  <a:srgbClr val="0A9BCB"/>
                </a:solidFill>
              </a:rPr>
              <a:t> </a:t>
            </a:r>
            <a:r>
              <a:rPr lang="en-US" sz="3600" b="1" dirty="0" smtClean="0"/>
              <a:t>de </a:t>
            </a:r>
            <a:r>
              <a:rPr lang="en-US" sz="3600" b="1" dirty="0" err="1" smtClean="0"/>
              <a:t>ti</a:t>
            </a:r>
            <a:r>
              <a:rPr lang="en-US" sz="3600" b="1" dirty="0" smtClean="0"/>
              <a:t>. 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accent2">
                    <a:lumMod val="75000"/>
                  </a:schemeClr>
                </a:solidFill>
              </a:rPr>
              <a:t>Números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1:1-17</a:t>
            </a:r>
            <a:endParaRPr lang="en-US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2804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Lideres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Que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Moisés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Escogio</a:t>
            </a:r>
            <a:r>
              <a:rPr lang="en-US" b="1" u="sng" dirty="0" smtClean="0"/>
              <a:t>.</a:t>
            </a:r>
            <a:endParaRPr lang="en-US" b="1" u="sng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err="1" smtClean="0"/>
              <a:t>Elisur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err="1" smtClean="0"/>
              <a:t>Selumiel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err="1" smtClean="0"/>
              <a:t>Naasón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err="1" smtClean="0"/>
              <a:t>Natanael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err="1" smtClean="0"/>
              <a:t>Eliab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err="1" smtClean="0"/>
              <a:t>Elisama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514350" indent="-514350">
              <a:buAutoNum type="arabicPeriod"/>
            </a:pPr>
            <a:endParaRPr lang="en-US" b="1" dirty="0" smtClean="0"/>
          </a:p>
          <a:p>
            <a:pPr marL="514350" indent="-514350" algn="ctr">
              <a:buAutoNum type="arabicPeriod"/>
            </a:pPr>
            <a:endParaRPr lang="en-US" b="1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7. </a:t>
            </a:r>
            <a:r>
              <a:rPr lang="en-US" b="1" dirty="0" err="1" smtClean="0"/>
              <a:t>Gamaliel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8. </a:t>
            </a:r>
            <a:r>
              <a:rPr lang="en-US" b="1" dirty="0" err="1" smtClean="0"/>
              <a:t>Abidán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9. </a:t>
            </a:r>
            <a:r>
              <a:rPr lang="en-US" b="1" dirty="0" err="1" smtClean="0"/>
              <a:t>Ahiezer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10. </a:t>
            </a:r>
            <a:r>
              <a:rPr lang="en-US" b="1" dirty="0" err="1" smtClean="0"/>
              <a:t>Pagiel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11. </a:t>
            </a:r>
            <a:r>
              <a:rPr lang="en-US" b="1" dirty="0" err="1" smtClean="0"/>
              <a:t>Eliasaf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12. </a:t>
            </a:r>
            <a:r>
              <a:rPr lang="en-US" b="1" dirty="0" err="1" smtClean="0"/>
              <a:t>Ahira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139863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95</TotalTime>
  <Words>302</Words>
  <Application>Microsoft Macintosh PowerPoint</Application>
  <PresentationFormat>On-screen Show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Kilter</vt:lpstr>
      <vt:lpstr>Liderazgo Victorioso </vt:lpstr>
      <vt:lpstr>Fórmula  para Victoria</vt:lpstr>
      <vt:lpstr>LIDERES LLAMADOS</vt:lpstr>
      <vt:lpstr>Perteneces a Dios</vt:lpstr>
      <vt:lpstr>Renunciar</vt:lpstr>
      <vt:lpstr>Consagración</vt:lpstr>
      <vt:lpstr>Los lideres llamados:</vt:lpstr>
      <vt:lpstr>LIDERES CAPACITADOS</vt:lpstr>
      <vt:lpstr>Lideres Que Moisés Escogio.</vt:lpstr>
      <vt:lpstr>PowerPoint Presentation</vt:lpstr>
      <vt:lpstr>LIDERES ENTREGADOS</vt:lpstr>
      <vt:lpstr>Crecimiento Personal</vt:lpstr>
      <vt:lpstr>Crecimiento Relacional</vt:lpstr>
      <vt:lpstr>Crecimiento Espiritual </vt:lpstr>
      <vt:lpstr>Liderazgo Victorioso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Liderazgo Victorioso </dc:title>
  <dc:creator>Ricardo Cortijo</dc:creator>
  <cp:lastModifiedBy>Ricardo Cortijo</cp:lastModifiedBy>
  <cp:revision>16</cp:revision>
  <dcterms:created xsi:type="dcterms:W3CDTF">2016-02-19T14:55:11Z</dcterms:created>
  <dcterms:modified xsi:type="dcterms:W3CDTF">2016-02-19T17:19:35Z</dcterms:modified>
</cp:coreProperties>
</file>